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1" r:id="rId4"/>
    <p:sldId id="286" r:id="rId5"/>
    <p:sldId id="294" r:id="rId6"/>
    <p:sldId id="295" r:id="rId7"/>
    <p:sldId id="296" r:id="rId8"/>
    <p:sldId id="276" r:id="rId9"/>
    <p:sldId id="277" r:id="rId10"/>
    <p:sldId id="259" r:id="rId11"/>
    <p:sldId id="278" r:id="rId12"/>
    <p:sldId id="279" r:id="rId13"/>
    <p:sldId id="291" r:id="rId14"/>
    <p:sldId id="290" r:id="rId15"/>
    <p:sldId id="292" r:id="rId16"/>
    <p:sldId id="293" r:id="rId17"/>
    <p:sldId id="284" r:id="rId18"/>
    <p:sldId id="285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17"/>
  </p:normalViewPr>
  <p:slideViewPr>
    <p:cSldViewPr snapToGrid="0" snapToObjects="1">
      <p:cViewPr varScale="1">
        <p:scale>
          <a:sx n="70" d="100"/>
          <a:sy n="70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37BF6-4A1A-3F41-A517-86A4A31E08A6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C8875-0ACF-8744-996C-82A5D960D1B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728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8875-0ACF-8744-996C-82A5D960D1B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97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C8875-0ACF-8744-996C-82A5D960D1B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250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D72B4D-11A4-D845-BE70-BEC072B1C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5256E3-CF0D-9747-B3FE-D32E2036A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34606-5010-E443-B201-378E8E22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2D0945-7856-AF49-918E-15F8F6D2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01EE7D-0CBF-D74E-A59E-D531F884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922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5C98E-708B-6C44-9876-61D179EA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90DC8B-93C4-5041-B296-0F747D648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623AB0-1067-2A4E-8057-3E614974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324EF7-F41E-5C46-807E-67A6D918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56D9DC-DBB0-E442-A91B-15407222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17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>
            <a:extLst>
              <a:ext uri="{FF2B5EF4-FFF2-40B4-BE49-F238E27FC236}">
                <a16:creationId xmlns:a16="http://schemas.microsoft.com/office/drawing/2014/main" id="{FD4EEEB2-329B-3C46-B17F-ECCD41809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174EA7-65FD-D84C-B172-B4ED8C01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6FB0B1-9144-244C-A459-066C1E92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2F1C56-BE5E-C74C-8B06-E8A7FC73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EDC815-12A4-844F-8AD5-AF6D8D73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61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4E9113-647E-E840-AB2A-30BAB196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223B0-8EEE-7F45-9A41-8EA7DF21F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FF0051-61A3-0946-A787-8908E3FC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2C0521-4B04-6B4E-80FC-AAECC7B9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9A99F-0436-9C4A-B744-4C070881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70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D468F-512E-E945-AA9C-09366E90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13D5AE-2405-CB4A-B344-CEC93071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A11730-5CF1-7745-9BE3-5192D67A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A962D7-F790-FE44-BDE4-8EFE6FD5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FE589E-3122-704A-BDD7-2C8AF9F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071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E1FE5-5B6E-3146-AE9A-622F7554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B8E887-4BE5-274E-B8DB-1A60CDCC1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7DBC2D-5166-BC41-AB8F-B6513702D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74A15D-F4F3-9249-87E5-B213768A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E821F5-B394-1F49-BE5A-1FD7BA59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CF14F5-76FA-EF4E-A440-EA368505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208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E5249-8ABE-6541-BBE9-AA38E8DE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B9E66C-DAA7-624A-9992-DE9B2A1B3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956083-7CF0-B94D-B696-EE18C366D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1249CC-B8AB-3D49-B93D-5995A851A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CD4DE3-0619-6247-8C9F-EE96DB127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C27E774-1C67-F64D-8128-490F89A9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18C4CC3-467D-2241-8BC7-1F47297A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73933A-D640-D24F-B54F-AF5375E8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29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D0456-12FC-A543-905C-2B05B019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395819-35F8-C445-B86B-7B6A8AAB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52B20E-45F3-E743-8665-58C4D0FB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2BD6AA-E22B-3F43-9C25-2360CEF5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6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C27559-A427-844C-852D-68868DD8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8EF5C7-3603-FE4A-950A-AEA62D1F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7EC7D5-07DC-1B42-88ED-887BF512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521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072E8-30BD-6641-80E3-0E446201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832542-810C-9D4F-B5DA-E8E31429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783D53-2046-CB44-9A33-533F34C4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47FC5B-9C3A-2F45-A7BA-0EBAE009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4EC354-C6C6-EE43-8E91-2B4497FE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CB777B-AD1F-4148-B349-E3C92E1B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98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01B31-4AEA-E245-8ACE-DF9B6187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71E2D4-73DA-6E4C-B26B-6B1169A48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616179-A6B0-A345-8B3B-40B2659A7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D2B561-350C-594F-AF3B-D4963505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89C866-05B4-FB4E-9302-57712047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DC79FB-30AD-3948-AE0E-DCED88D6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51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FAB648-A0BD-E347-A580-45278EB7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BC65F2-4681-6E40-9A66-C93E50C7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001978-B8AE-6040-9438-1C660660F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33569-A162-7C49-97F5-C8E32BB669FD}" type="datetimeFigureOut">
              <a:rPr kumimoji="1" lang="zh-TW" altLang="en-US" smtClean="0"/>
              <a:t>2018/5/8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0F9C72-9E54-6045-914F-3F0D07593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7D5495-344F-964D-AD36-29A82C7BF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B3492-0A72-FD40-9B6A-10E79A7679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56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8WdmFQ" TargetMode="External"/><Relationship Id="rId13" Type="http://schemas.openxmlformats.org/officeDocument/2006/relationships/hyperlink" Target="https://goo.gl/4sYVEi" TargetMode="External"/><Relationship Id="rId18" Type="http://schemas.openxmlformats.org/officeDocument/2006/relationships/hyperlink" Target="https://goo.gl/VQBivA" TargetMode="External"/><Relationship Id="rId3" Type="http://schemas.openxmlformats.org/officeDocument/2006/relationships/hyperlink" Target="https://goo.gl/zfvhDM" TargetMode="External"/><Relationship Id="rId21" Type="http://schemas.openxmlformats.org/officeDocument/2006/relationships/hyperlink" Target="https://goo.gl/ofze1K" TargetMode="External"/><Relationship Id="rId7" Type="http://schemas.openxmlformats.org/officeDocument/2006/relationships/hyperlink" Target="https://goo.gl/YLvPZP" TargetMode="External"/><Relationship Id="rId12" Type="http://schemas.openxmlformats.org/officeDocument/2006/relationships/hyperlink" Target="https://goo.gl/YktmmC" TargetMode="External"/><Relationship Id="rId17" Type="http://schemas.openxmlformats.org/officeDocument/2006/relationships/hyperlink" Target="https://goo.gl/NfuPdb" TargetMode="External"/><Relationship Id="rId2" Type="http://schemas.openxmlformats.org/officeDocument/2006/relationships/image" Target="../media/image49.png"/><Relationship Id="rId16" Type="http://schemas.openxmlformats.org/officeDocument/2006/relationships/hyperlink" Target="https://goo.gl/91H9Gd" TargetMode="External"/><Relationship Id="rId20" Type="http://schemas.openxmlformats.org/officeDocument/2006/relationships/hyperlink" Target="https://goo.gl/PVg5p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mVJ3rj" TargetMode="External"/><Relationship Id="rId11" Type="http://schemas.openxmlformats.org/officeDocument/2006/relationships/hyperlink" Target="https://goo.gl/6bd8df" TargetMode="External"/><Relationship Id="rId5" Type="http://schemas.openxmlformats.org/officeDocument/2006/relationships/hyperlink" Target="https://goo.gl/ccg3yZ" TargetMode="External"/><Relationship Id="rId15" Type="http://schemas.openxmlformats.org/officeDocument/2006/relationships/hyperlink" Target="https://goo.gl/P2Pygg" TargetMode="External"/><Relationship Id="rId10" Type="http://schemas.openxmlformats.org/officeDocument/2006/relationships/hyperlink" Target="https://goo.gl/OAwJDs" TargetMode="External"/><Relationship Id="rId19" Type="http://schemas.openxmlformats.org/officeDocument/2006/relationships/hyperlink" Target="https://goo.gl/5iY4" TargetMode="External"/><Relationship Id="rId4" Type="http://schemas.openxmlformats.org/officeDocument/2006/relationships/hyperlink" Target="https://goo.gl/828mgy" TargetMode="External"/><Relationship Id="rId9" Type="http://schemas.openxmlformats.org/officeDocument/2006/relationships/hyperlink" Target="https://goo.gl/bnpCJB" TargetMode="External"/><Relationship Id="rId14" Type="http://schemas.openxmlformats.org/officeDocument/2006/relationships/hyperlink" Target="https://goo.gl/dT5Xw5" TargetMode="External"/><Relationship Id="rId22" Type="http://schemas.openxmlformats.org/officeDocument/2006/relationships/hyperlink" Target="https://goo.gl/ixzRYc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3842E8A-EF66-C44D-846E-E61121F3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0"/>
            <a:ext cx="1233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CF9317-69B5-BE46-8988-C6F69756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461" y="-67733"/>
            <a:ext cx="12396922" cy="69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511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DF0FFC7-300F-ED41-920C-214D48D7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" y="9389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07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19138F1-1AC1-6046-AE30-CB61A11F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" y="0"/>
            <a:ext cx="12156787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0E1488-AFB8-CE47-AED6-20F29750A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5" r="4010"/>
          <a:stretch/>
        </p:blipFill>
        <p:spPr>
          <a:xfrm>
            <a:off x="-603409" y="0"/>
            <a:ext cx="5611092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9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90B1D7-2961-264D-B5EE-A06DFBDA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300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03B7A07-1554-E140-9225-AA7E59FD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0808754-7EA6-574D-96A8-A10C6678969B}"/>
              </a:ext>
            </a:extLst>
          </p:cNvPr>
          <p:cNvGrpSpPr/>
          <p:nvPr/>
        </p:nvGrpSpPr>
        <p:grpSpPr>
          <a:xfrm>
            <a:off x="-16510" y="982980"/>
            <a:ext cx="12215091" cy="2491740"/>
            <a:chOff x="-16510" y="982980"/>
            <a:chExt cx="12215091" cy="249174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614BA2F-2BDD-0B49-8FBF-2BACAB8E7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3" t="1464" r="428" b="1951"/>
            <a:stretch/>
          </p:blipFill>
          <p:spPr>
            <a:xfrm>
              <a:off x="-16510" y="982980"/>
              <a:ext cx="12215091" cy="2491740"/>
            </a:xfrm>
            <a:prstGeom prst="rect">
              <a:avLst/>
            </a:prstGeom>
          </p:spPr>
        </p:pic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1B550014-088B-F143-AD61-E954B998C4FC}"/>
                </a:ext>
              </a:extLst>
            </p:cNvPr>
            <p:cNvSpPr/>
            <p:nvPr/>
          </p:nvSpPr>
          <p:spPr>
            <a:xfrm>
              <a:off x="356" y="2653290"/>
              <a:ext cx="12184368" cy="821430"/>
            </a:xfrm>
            <a:prstGeom prst="frame">
              <a:avLst>
                <a:gd name="adj1" fmla="val 624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404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3D3451D-A820-EE44-A2D9-1A1419BE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27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B98D627-28A9-9143-91BA-CAC00CF1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7" y="-34509"/>
            <a:ext cx="12192967" cy="70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377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A56B58-65DA-2144-80B6-767702279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20"/>
          <a:stretch/>
        </p:blipFill>
        <p:spPr>
          <a:xfrm>
            <a:off x="0" y="-51760"/>
            <a:ext cx="12191999" cy="70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07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8026F418-951C-AB47-A24B-6B671168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7315" y="-845402"/>
            <a:ext cx="13138511" cy="77405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D70674-F884-1348-BBD2-C3CF0A8A9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55" b="99455" l="0" r="98901">
                        <a14:foregroundMark x1="71016" y1="7818" x2="10165" y2="44909"/>
                        <a14:foregroundMark x1="72940" y1="7818" x2="11126" y2="12000"/>
                        <a14:foregroundMark x1="10714" y1="33636" x2="11126" y2="84727"/>
                        <a14:foregroundMark x1="11126" y1="81818" x2="48764" y2="86364"/>
                        <a14:foregroundMark x1="9203" y1="14909" x2="9203" y2="14909"/>
                        <a14:foregroundMark x1="73901" y1="95091" x2="73901" y2="95091"/>
                        <a14:foregroundMark x1="88049" y1="91636" x2="88049" y2="91636"/>
                        <a14:foregroundMark x1="78297" y1="94182" x2="84478" y2="94182"/>
                        <a14:foregroundMark x1="84203" y1="92909" x2="89011" y2="90909"/>
                        <a14:foregroundMark x1="87912" y1="90545" x2="89560" y2="90909"/>
                        <a14:foregroundMark x1="88324" y1="88909" x2="90110" y2="90364"/>
                        <a14:backgroundMark x1="2885" y1="12364" x2="2610" y2="66364"/>
                        <a14:backgroundMark x1="14148" y1="6545" x2="95467" y2="2909"/>
                        <a14:backgroundMark x1="96154" y1="95455" x2="96154" y2="95455"/>
                        <a14:backgroundMark x1="94505" y1="85455" x2="90797" y2="96364"/>
                        <a14:backgroundMark x1="76923" y1="98000" x2="87088" y2="9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6953" y="4722571"/>
            <a:ext cx="2829962" cy="21354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21B096-891D-C64A-B277-C63580A73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734" y="4683825"/>
            <a:ext cx="2946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9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14479 -0.1946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-9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0882666-538A-424D-907D-5A556682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021" y="-829733"/>
            <a:ext cx="13113619" cy="7687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EF0AED8-C798-764C-8DD4-BFE86877BCD9}"/>
              </a:ext>
            </a:extLst>
          </p:cNvPr>
          <p:cNvSpPr/>
          <p:nvPr/>
        </p:nvSpPr>
        <p:spPr>
          <a:xfrm>
            <a:off x="139487" y="3265265"/>
            <a:ext cx="7671659" cy="1509936"/>
          </a:xfrm>
          <a:prstGeom prst="rect">
            <a:avLst/>
          </a:prstGeom>
          <a:solidFill>
            <a:srgbClr val="E9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2A74814-0069-1944-B98C-B007C0D7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33" y="3081107"/>
            <a:ext cx="4648200" cy="8509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2E8C11F-6322-1744-BAC4-601976B14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33" y="3663820"/>
            <a:ext cx="4394200" cy="8509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7D37208-7580-994F-A1FB-74C294509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85" y="4878204"/>
            <a:ext cx="7632700" cy="8636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ED699ED-D261-A94D-9E4C-28A17C1948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" t="22003" b="2756"/>
          <a:stretch/>
        </p:blipFill>
        <p:spPr>
          <a:xfrm>
            <a:off x="123154" y="5423576"/>
            <a:ext cx="7737997" cy="1064725"/>
          </a:xfrm>
          <a:prstGeom prst="rect">
            <a:avLst/>
          </a:prstGeom>
          <a:effectLst/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82A9D0C-FCBF-394A-84A5-DBB3DCCE107E}"/>
              </a:ext>
            </a:extLst>
          </p:cNvPr>
          <p:cNvSpPr/>
          <p:nvPr/>
        </p:nvSpPr>
        <p:spPr>
          <a:xfrm>
            <a:off x="139485" y="5423576"/>
            <a:ext cx="7671662" cy="1033331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4BECABF9-D6D9-BB43-B4A2-79F2878FD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650" y="4760996"/>
            <a:ext cx="1841500" cy="17272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E06E686-AC11-FC49-836A-1F6F6DD87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1949" y="5057336"/>
            <a:ext cx="1028700" cy="4826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14EFB4D-4297-F44D-8105-CAAB90505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081" y="4775201"/>
            <a:ext cx="1841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507FF9F-4E68-8C42-9D87-A55F9409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900" cy="6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67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1B4A7F0-9C6E-C849-8009-73C5A53C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" y="-1"/>
            <a:ext cx="12200694" cy="68820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91708A-FD07-9241-9E1D-461688F6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03" y="3697300"/>
            <a:ext cx="4051300" cy="965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D9AF70-3367-9C4C-AD18-A85B0394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60" y="4662500"/>
            <a:ext cx="4216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19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807F216-3E36-844E-B319-3452814B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630"/>
            <a:ext cx="12435840" cy="68766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202A55-3F09-6449-8862-2940826FEC5A}"/>
              </a:ext>
            </a:extLst>
          </p:cNvPr>
          <p:cNvSpPr/>
          <p:nvPr/>
        </p:nvSpPr>
        <p:spPr>
          <a:xfrm>
            <a:off x="0" y="625644"/>
            <a:ext cx="121920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lang="en-US" altLang="zh-Hant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iki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https://goo.gl/zfvhDM</a:t>
            </a:r>
            <a:endParaRPr lang="en-US" altLang="zh-Hant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Hant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台灣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https://goo.gl/828mgy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2018.03.30 Gogoro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記者會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https://goo.gl/ccg3yZ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下一步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進軍東南亞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6"/>
              </a:rPr>
              <a:t>https://goo.gl/mVJ3rj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進軍日本 跨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輪市場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7"/>
              </a:rPr>
              <a:t>https://goo.gl/YLvPZP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揪供應鏈 前進東協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8"/>
              </a:rPr>
              <a:t>https://goo.gl/8WdmFQ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共享服務 前進西班牙日本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9"/>
              </a:rPr>
              <a:t>https://goo.gl/bnpCJB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Taiwan -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 Facebook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0"/>
              </a:rPr>
              <a:t>https://goo.gl/OAwJDs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Electric Scooter Overview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1"/>
              </a:rPr>
              <a:t>https://goo.gl/6bd8df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- AN OWNERS REVIEW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2"/>
              </a:rPr>
              <a:t>https://goo.gl/YktmmC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想賣的不只是機車 而是能源服務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3"/>
              </a:rPr>
              <a:t>https://goo.gl/4sYVEi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響應新南向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將在東南亞市場開賣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4"/>
              </a:rPr>
              <a:t>https://goo.gl/dT5Xw5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政府補助</a:t>
            </a:r>
            <a:r>
              <a:rPr lang="en-US" altLang="zh-TW" sz="20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，就是在「劫貧濟富」！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5"/>
              </a:rPr>
              <a:t>https://goo.gl/P2Pygg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徽章攻略，公開解密（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3/27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更新）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6"/>
              </a:rPr>
              <a:t>https://goo.gl/91H9Gd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執行長專訪／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馳騁歐亞 做大市場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7"/>
              </a:rPr>
              <a:t>https://goo.gl/NfuPdb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OPEN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計畫」 打造電動機車界安卓系統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8"/>
              </a:rPr>
              <a:t>https://goo.gl/VQBivA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環保愛地球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好生活─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的產品理念及藍海策略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19"/>
              </a:rPr>
              <a:t>https://goo.gl/5iY4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邁向永續能源願景，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打造全球首座太陽能電池交換站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20"/>
              </a:rPr>
              <a:t>https://goo.gl/PVg5pL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發布電池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110V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插頭充電方案，光陽的臉色怎麼這麼難看呢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21"/>
              </a:rPr>
              <a:t>https://goo.gl/ofze1K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反擊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Gogoro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，光陽推出</a:t>
            </a:r>
            <a:r>
              <a:rPr lang="en-US" altLang="zh-TW" sz="20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Ionex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車能網，下半年開賣充、換電兩用電動機車</a:t>
            </a:r>
            <a:r>
              <a:rPr lang="zh-Hant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22"/>
              </a:rPr>
              <a:t>https://goo.gl/ixzRYc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60206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DECD07-E8CF-2F47-8B93-B0143E17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15900"/>
            <a:ext cx="121793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65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3F13606-9A71-AD42-AEBF-A90177CF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0919" y="270933"/>
            <a:ext cx="12628120" cy="62822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3783D8-D2BC-2949-8F89-37A3215D0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5" b="99251" l="0" r="98750">
                        <a14:foregroundMark x1="61000" y1="9114" x2="34333" y2="86642"/>
                        <a14:foregroundMark x1="70750" y1="17478" x2="42250" y2="88140"/>
                        <a14:foregroundMark x1="29250" y1="72534" x2="56417" y2="5243"/>
                        <a14:foregroundMark x1="49833" y1="11111" x2="29750" y2="69663"/>
                        <a14:foregroundMark x1="37000" y1="37578" x2="41250" y2="27840"/>
                        <a14:foregroundMark x1="41083" y1="25968" x2="31917" y2="38951"/>
                        <a14:foregroundMark x1="18750" y1="78277" x2="0" y2="99251"/>
                        <a14:foregroundMark x1="38333" y1="67665" x2="52333" y2="83396"/>
                        <a14:foregroundMark x1="47667" y1="72784" x2="53917" y2="80025"/>
                        <a14:foregroundMark x1="72750" y1="26966" x2="55250" y2="832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157079" y="1053497"/>
            <a:ext cx="9125954" cy="6083969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D6480EC-C81A-6845-A1A4-EEA275FAA11B}"/>
              </a:ext>
            </a:extLst>
          </p:cNvPr>
          <p:cNvGrpSpPr/>
          <p:nvPr/>
        </p:nvGrpSpPr>
        <p:grpSpPr>
          <a:xfrm>
            <a:off x="-4557" y="0"/>
            <a:ext cx="12224358" cy="6886076"/>
            <a:chOff x="-4557" y="0"/>
            <a:chExt cx="12224358" cy="68860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A38D9FC-24E1-3647-86DB-0C49AD74AD00}"/>
                </a:ext>
              </a:extLst>
            </p:cNvPr>
            <p:cNvSpPr/>
            <p:nvPr/>
          </p:nvSpPr>
          <p:spPr>
            <a:xfrm>
              <a:off x="-4557" y="0"/>
              <a:ext cx="12192000" cy="688607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26AD992-1572-A045-A29A-5143B19B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286708"/>
              <a:ext cx="12219801" cy="221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575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42 -0.08519 L 0.79349 -0.03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54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圖片 47">
            <a:extLst>
              <a:ext uri="{FF2B5EF4-FFF2-40B4-BE49-F238E27FC236}">
                <a16:creationId xmlns:a16="http://schemas.microsoft.com/office/drawing/2014/main" id="{F451DBA4-1350-5346-A2B4-069CE0542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15"/>
          <a:stretch/>
        </p:blipFill>
        <p:spPr>
          <a:xfrm>
            <a:off x="-1246" y="-1453663"/>
            <a:ext cx="12701837" cy="83883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E42EAF-03D5-D84C-BE70-F7D78A96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41" y="4292600"/>
            <a:ext cx="3375831" cy="16940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AAB0F3-ACFC-8E44-B408-3E8BC577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35" y="4333543"/>
            <a:ext cx="3229734" cy="1548642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CFFAA2C8-9549-AE49-B580-9F6C281581E1}"/>
              </a:ext>
            </a:extLst>
          </p:cNvPr>
          <p:cNvGrpSpPr/>
          <p:nvPr/>
        </p:nvGrpSpPr>
        <p:grpSpPr>
          <a:xfrm>
            <a:off x="4012915" y="1391355"/>
            <a:ext cx="7821365" cy="5303064"/>
            <a:chOff x="4023354" y="1427049"/>
            <a:chExt cx="7821365" cy="530306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BA04C1D-3946-604A-9B79-80F85E2E004A}"/>
                </a:ext>
              </a:extLst>
            </p:cNvPr>
            <p:cNvSpPr/>
            <p:nvPr/>
          </p:nvSpPr>
          <p:spPr>
            <a:xfrm>
              <a:off x="4023354" y="1427049"/>
              <a:ext cx="7821365" cy="530306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59026B61-A4AB-3B49-BE38-E2F2073E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6674" y="1715130"/>
              <a:ext cx="5412627" cy="4732269"/>
            </a:xfrm>
            <a:prstGeom prst="rect">
              <a:avLst/>
            </a:prstGeom>
            <a:ln w="98425">
              <a:solidFill>
                <a:srgbClr val="FE7777"/>
              </a:solidFill>
            </a:ln>
          </p:spPr>
        </p:pic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8DE6941-948A-8E44-85FA-015DEB5C012B}"/>
              </a:ext>
            </a:extLst>
          </p:cNvPr>
          <p:cNvSpPr txBox="1"/>
          <p:nvPr/>
        </p:nvSpPr>
        <p:spPr>
          <a:xfrm>
            <a:off x="18616246" y="-1453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FB2F88-40AF-E043-A0CE-38475D613F93}"/>
              </a:ext>
            </a:extLst>
          </p:cNvPr>
          <p:cNvSpPr txBox="1"/>
          <p:nvPr/>
        </p:nvSpPr>
        <p:spPr>
          <a:xfrm>
            <a:off x="12893040" y="90754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651C50-B2A7-0542-A7E4-50AB91D6B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47" y="1409053"/>
            <a:ext cx="7810500" cy="5295900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90EE2CB8-2CE4-9549-9553-4122113EB068}"/>
              </a:ext>
            </a:extLst>
          </p:cNvPr>
          <p:cNvGrpSpPr/>
          <p:nvPr/>
        </p:nvGrpSpPr>
        <p:grpSpPr>
          <a:xfrm>
            <a:off x="4018347" y="1409053"/>
            <a:ext cx="7821365" cy="5303064"/>
            <a:chOff x="3630354" y="5849206"/>
            <a:chExt cx="7821365" cy="5303064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4C56687-569D-F34E-B50C-62825E248495}"/>
                </a:ext>
              </a:extLst>
            </p:cNvPr>
            <p:cNvSpPr/>
            <p:nvPr/>
          </p:nvSpPr>
          <p:spPr>
            <a:xfrm>
              <a:off x="3630354" y="5849206"/>
              <a:ext cx="7821365" cy="530306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77F7DF2E-AD4D-274B-8D9A-945870FDC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0471" y="6547709"/>
              <a:ext cx="5381130" cy="4078330"/>
            </a:xfrm>
            <a:prstGeom prst="rect">
              <a:avLst/>
            </a:prstGeom>
            <a:solidFill>
              <a:schemeClr val="bg1"/>
            </a:solidFill>
            <a:ln w="98425">
              <a:solidFill>
                <a:srgbClr val="FE7777"/>
              </a:solidFill>
            </a:ln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FE60747-0C0D-6B4F-8EC6-4E8E923B3796}"/>
              </a:ext>
            </a:extLst>
          </p:cNvPr>
          <p:cNvGrpSpPr/>
          <p:nvPr/>
        </p:nvGrpSpPr>
        <p:grpSpPr>
          <a:xfrm>
            <a:off x="4007482" y="1391355"/>
            <a:ext cx="7821365" cy="5303064"/>
            <a:chOff x="3982727" y="7043930"/>
            <a:chExt cx="7821365" cy="5303064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E6F8727-EBCC-FD4E-8F38-7DEBB96E6A9E}"/>
                </a:ext>
              </a:extLst>
            </p:cNvPr>
            <p:cNvGrpSpPr/>
            <p:nvPr/>
          </p:nvGrpSpPr>
          <p:grpSpPr>
            <a:xfrm>
              <a:off x="3982727" y="7043930"/>
              <a:ext cx="7821365" cy="5303064"/>
              <a:chOff x="3982727" y="7043930"/>
              <a:chExt cx="7821365" cy="5303064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5A662A8-EF8D-6048-AAF4-737192918914}"/>
                  </a:ext>
                </a:extLst>
              </p:cNvPr>
              <p:cNvSpPr/>
              <p:nvPr/>
            </p:nvSpPr>
            <p:spPr>
              <a:xfrm>
                <a:off x="3982727" y="7043930"/>
                <a:ext cx="7821365" cy="530306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/>
                  <a:t>output_HQtwoR.gif</a:t>
                </a:r>
                <a:endParaRPr kumimoji="1" lang="zh-TW" altLang="en-US" dirty="0"/>
              </a:p>
            </p:txBody>
          </p:sp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80A5E642-B617-E542-A673-448B2E678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4483" y="7914572"/>
                <a:ext cx="5428223" cy="3689972"/>
              </a:xfrm>
              <a:prstGeom prst="rect">
                <a:avLst/>
              </a:prstGeom>
              <a:ln w="98425">
                <a:solidFill>
                  <a:srgbClr val="FE7777"/>
                </a:solidFill>
              </a:ln>
            </p:spPr>
          </p:pic>
        </p:grp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1DE79ACE-244A-2049-8467-3A58E0EA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6410" y="8277814"/>
              <a:ext cx="4708490" cy="2257698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98EBE8E-B0E0-EC4E-BB0F-DD5F31135795}"/>
              </a:ext>
            </a:extLst>
          </p:cNvPr>
          <p:cNvGrpSpPr/>
          <p:nvPr/>
        </p:nvGrpSpPr>
        <p:grpSpPr>
          <a:xfrm>
            <a:off x="4007481" y="1391355"/>
            <a:ext cx="7821365" cy="5303064"/>
            <a:chOff x="-459903" y="7086150"/>
            <a:chExt cx="7821365" cy="530306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5E95CBB-5F46-6546-AB52-CB3DBCD12B66}"/>
                </a:ext>
              </a:extLst>
            </p:cNvPr>
            <p:cNvSpPr/>
            <p:nvPr/>
          </p:nvSpPr>
          <p:spPr>
            <a:xfrm>
              <a:off x="-459903" y="7086150"/>
              <a:ext cx="7821365" cy="530306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96CB483-31EC-FA44-AC26-F037CB069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988" y="7870782"/>
              <a:ext cx="5372100" cy="3733800"/>
            </a:xfrm>
            <a:prstGeom prst="rect">
              <a:avLst/>
            </a:prstGeom>
            <a:ln w="98425">
              <a:solidFill>
                <a:srgbClr val="FE7777"/>
              </a:solidFill>
            </a:ln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F4C3DCF-2158-8747-AC9B-2B2768D9C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02" y="8150297"/>
              <a:ext cx="5176018" cy="2597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137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8D7785C-C6FB-0C49-B0C8-439BD2DE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2" y="-521247"/>
            <a:ext cx="11787395" cy="735442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3BAD9D1-B3A3-A341-843A-25449DC7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35" y="686373"/>
            <a:ext cx="11043868" cy="6117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AE43EB-0EFB-A24B-A74E-C544A219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48" y="695739"/>
            <a:ext cx="6958852" cy="22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E71464-4A7D-6D40-B9CB-837848AB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9" y="-490287"/>
            <a:ext cx="11626829" cy="71277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3B33726-22DF-3049-ACD5-E53FDAD7C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0" y="1066691"/>
            <a:ext cx="11022778" cy="54864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D74BF9CA-0E98-0E40-9819-FD356628E4B1}"/>
              </a:ext>
            </a:extLst>
          </p:cNvPr>
          <p:cNvGrpSpPr/>
          <p:nvPr/>
        </p:nvGrpSpPr>
        <p:grpSpPr>
          <a:xfrm>
            <a:off x="629713" y="1136429"/>
            <a:ext cx="10898660" cy="5298122"/>
            <a:chOff x="629713" y="1139063"/>
            <a:chExt cx="10898660" cy="529812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08AF81-1CE8-3040-B249-32233B5C8DC6}"/>
                </a:ext>
              </a:extLst>
            </p:cNvPr>
            <p:cNvSpPr/>
            <p:nvPr/>
          </p:nvSpPr>
          <p:spPr>
            <a:xfrm>
              <a:off x="629713" y="1139063"/>
              <a:ext cx="10898660" cy="529812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8FFBAC8-DDF8-ED42-AE20-0925B419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9239" y="1217580"/>
              <a:ext cx="4031367" cy="4835747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C6CAAA7-C3BB-6F4B-BDD9-69F1E8329112}"/>
              </a:ext>
            </a:extLst>
          </p:cNvPr>
          <p:cNvGrpSpPr/>
          <p:nvPr/>
        </p:nvGrpSpPr>
        <p:grpSpPr>
          <a:xfrm>
            <a:off x="648001" y="1136429"/>
            <a:ext cx="10884100" cy="5290548"/>
            <a:chOff x="660965" y="1120750"/>
            <a:chExt cx="10863122" cy="532616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F90BEBCC-8BFC-0C44-8A86-61E3818AFC6E}"/>
                </a:ext>
              </a:extLst>
            </p:cNvPr>
            <p:cNvGrpSpPr/>
            <p:nvPr/>
          </p:nvGrpSpPr>
          <p:grpSpPr>
            <a:xfrm>
              <a:off x="660965" y="1120750"/>
              <a:ext cx="10863122" cy="5326165"/>
              <a:chOff x="623189" y="1123385"/>
              <a:chExt cx="10863122" cy="5326165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5A8F902-93A1-B24D-9B9B-C7B20ADD5954}"/>
                  </a:ext>
                </a:extLst>
              </p:cNvPr>
              <p:cNvSpPr/>
              <p:nvPr/>
            </p:nvSpPr>
            <p:spPr>
              <a:xfrm>
                <a:off x="623189" y="1123385"/>
                <a:ext cx="10863122" cy="5326165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02FCC80C-9545-954E-A809-7F81A61DB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5701" y="1198991"/>
                <a:ext cx="6292699" cy="4819940"/>
              </a:xfrm>
              <a:prstGeom prst="rect">
                <a:avLst/>
              </a:prstGeom>
            </p:spPr>
          </p:pic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427BDF4-3AFE-F545-98B4-E3B271A51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6471" y="1203489"/>
              <a:ext cx="6308593" cy="4863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97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EF8E47A-EF62-324F-A0E9-6C7672B0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01" y="293592"/>
            <a:ext cx="12279759" cy="68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6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6E67D3-5F36-094E-BCB9-41B8FC62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218830"/>
            <a:ext cx="12192000" cy="68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81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48C378-6A65-7240-8DB1-61411175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97" y="440380"/>
            <a:ext cx="12230058" cy="63935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EA87A8A-245D-854D-897A-755446F1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5" r="4010"/>
          <a:stretch/>
        </p:blipFill>
        <p:spPr>
          <a:xfrm>
            <a:off x="3328511" y="16316"/>
            <a:ext cx="5611092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845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326</Words>
  <Application>Microsoft Macintosh PowerPoint</Application>
  <PresentationFormat>寬螢幕</PresentationFormat>
  <Paragraphs>23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Microsoft JhengHei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57</cp:revision>
  <dcterms:created xsi:type="dcterms:W3CDTF">2018-04-30T13:18:36Z</dcterms:created>
  <dcterms:modified xsi:type="dcterms:W3CDTF">2018-05-08T11:27:58Z</dcterms:modified>
</cp:coreProperties>
</file>